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723" r:id="rId2"/>
  </p:sldMasterIdLst>
  <p:notesMasterIdLst>
    <p:notesMasterId r:id="rId23"/>
  </p:notesMasterIdLst>
  <p:handoutMasterIdLst>
    <p:handoutMasterId r:id="rId24"/>
  </p:handoutMasterIdLst>
  <p:sldIdLst>
    <p:sldId id="901" r:id="rId3"/>
    <p:sldId id="975" r:id="rId4"/>
    <p:sldId id="977" r:id="rId5"/>
    <p:sldId id="978" r:id="rId6"/>
    <p:sldId id="979" r:id="rId7"/>
    <p:sldId id="980" r:id="rId8"/>
    <p:sldId id="981" r:id="rId9"/>
    <p:sldId id="982" r:id="rId10"/>
    <p:sldId id="983" r:id="rId11"/>
    <p:sldId id="984" r:id="rId12"/>
    <p:sldId id="985" r:id="rId13"/>
    <p:sldId id="986" r:id="rId14"/>
    <p:sldId id="987" r:id="rId15"/>
    <p:sldId id="988" r:id="rId16"/>
    <p:sldId id="989" r:id="rId17"/>
    <p:sldId id="990" r:id="rId18"/>
    <p:sldId id="991" r:id="rId19"/>
    <p:sldId id="992" r:id="rId20"/>
    <p:sldId id="993" r:id="rId21"/>
    <p:sldId id="994" r:id="rId22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F020C74-38D3-4186-8071-F04FC49B8980}">
          <p14:sldIdLst>
            <p14:sldId id="901"/>
            <p14:sldId id="974"/>
            <p14:sldId id="976"/>
            <p14:sldId id="975"/>
            <p14:sldId id="977"/>
            <p14:sldId id="978"/>
            <p14:sldId id="979"/>
            <p14:sldId id="980"/>
            <p14:sldId id="981"/>
            <p14:sldId id="982"/>
            <p14:sldId id="983"/>
            <p14:sldId id="984"/>
            <p14:sldId id="985"/>
            <p14:sldId id="986"/>
            <p14:sldId id="987"/>
            <p14:sldId id="988"/>
            <p14:sldId id="989"/>
            <p14:sldId id="990"/>
            <p14:sldId id="991"/>
            <p14:sldId id="992"/>
            <p14:sldId id="993"/>
            <p14:sldId id="99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DE582"/>
    <a:srgbClr val="9CCC3A"/>
    <a:srgbClr val="7AAB40"/>
    <a:srgbClr val="BCE481"/>
    <a:srgbClr val="E1E1E1"/>
    <a:srgbClr val="F0F0F0"/>
    <a:srgbClr val="79AB40"/>
    <a:srgbClr val="E9BDBD"/>
    <a:srgbClr val="FFFFFF"/>
    <a:srgbClr val="79AC4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76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39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907FE11E-C768-435C-8A67-35F07B8B49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565" cy="49528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D46B0A6-83C1-41E3-A77B-4800C2D93B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626" y="1"/>
            <a:ext cx="2919565" cy="495287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DEEF0F53-6DC1-4D6B-AB90-34C575812078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CDF228C-2EF3-4DC7-ACB0-FC2F76C601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26"/>
            <a:ext cx="2919565" cy="49528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57A1955-5F8D-4850-AFD2-366EF0C811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626" y="9371026"/>
            <a:ext cx="2919565" cy="495287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5C794E4D-33E1-41A8-B158-35E8171D75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725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1F37C3D6-C221-4580-8CE9-EA08B9162773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01174DD6-750D-4076-81C7-A15595F672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60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28C18B-FDC9-4951-A950-FC1B2272D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A712B0-79F5-49AE-8209-8F5B5EF4B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ABE5BF-FD62-4910-B849-08F7AFB9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47F96-CBB4-4437-9CF2-768A005BBEFC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3504D6-41B7-46AF-BA46-94B7BA61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BEBBB4-A041-47BB-B575-C34AF1FB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FB3A5-B82B-4807-B447-6B35F3FC5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73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6EA31B-7B46-462F-87E4-3EA8FE85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2C4F081-407F-4A9E-A8AC-4FAF27888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C4D595-21EC-4E3D-AB60-A7C4A51A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46AEE-F8F4-42B6-8848-FCFD4A131082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03B2E3-2897-40AF-82D3-90B5ED57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A345C9-88D7-485A-8861-AA98B09D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80009-00B0-4268-8306-68CA303B1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385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0D6E027-086F-4DA4-B2A6-7D096BC16D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C5AB61F-30B2-45D3-BE29-ED55F62FD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F192D02-034B-4C96-8617-586545A20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9B980-BB54-4CB1-82AF-279DB70FD584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671697-79C4-4351-8BC2-7E1A642D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F8C2B5-DC66-44F8-A215-76C59D7E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421D8-8564-4326-BB6D-7E55C43C5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7166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3" indent="0" algn="ctr">
              <a:buNone/>
              <a:defRPr sz="2000"/>
            </a:lvl2pPr>
            <a:lvl3pPr marL="914426" indent="0" algn="ctr">
              <a:buNone/>
              <a:defRPr sz="1800"/>
            </a:lvl3pPr>
            <a:lvl4pPr marL="1371638" indent="0" algn="ctr">
              <a:buNone/>
              <a:defRPr sz="1600"/>
            </a:lvl4pPr>
            <a:lvl5pPr marL="1828851" indent="0" algn="ctr">
              <a:buNone/>
              <a:defRPr sz="1600"/>
            </a:lvl5pPr>
            <a:lvl6pPr marL="2286063" indent="0" algn="ctr">
              <a:buNone/>
              <a:defRPr sz="1600"/>
            </a:lvl6pPr>
            <a:lvl7pPr marL="2743277" indent="0" algn="ctr">
              <a:buNone/>
              <a:defRPr sz="1600"/>
            </a:lvl7pPr>
            <a:lvl8pPr marL="3200489" indent="0" algn="ctr">
              <a:buNone/>
              <a:defRPr sz="1600"/>
            </a:lvl8pPr>
            <a:lvl9pPr marL="3657702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5758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3975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1654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9771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3" indent="0">
              <a:buNone/>
              <a:defRPr sz="2000" b="1"/>
            </a:lvl2pPr>
            <a:lvl3pPr marL="914426" indent="0">
              <a:buNone/>
              <a:defRPr sz="1800" b="1"/>
            </a:lvl3pPr>
            <a:lvl4pPr marL="1371638" indent="0">
              <a:buNone/>
              <a:defRPr sz="1600" b="1"/>
            </a:lvl4pPr>
            <a:lvl5pPr marL="1828851" indent="0">
              <a:buNone/>
              <a:defRPr sz="1600" b="1"/>
            </a:lvl5pPr>
            <a:lvl6pPr marL="2286063" indent="0">
              <a:buNone/>
              <a:defRPr sz="1600" b="1"/>
            </a:lvl6pPr>
            <a:lvl7pPr marL="2743277" indent="0">
              <a:buNone/>
              <a:defRPr sz="1600" b="1"/>
            </a:lvl7pPr>
            <a:lvl8pPr marL="3200489" indent="0">
              <a:buNone/>
              <a:defRPr sz="1600" b="1"/>
            </a:lvl8pPr>
            <a:lvl9pPr marL="365770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3" indent="0">
              <a:buNone/>
              <a:defRPr sz="2000" b="1"/>
            </a:lvl2pPr>
            <a:lvl3pPr marL="914426" indent="0">
              <a:buNone/>
              <a:defRPr sz="1800" b="1"/>
            </a:lvl3pPr>
            <a:lvl4pPr marL="1371638" indent="0">
              <a:buNone/>
              <a:defRPr sz="1600" b="1"/>
            </a:lvl4pPr>
            <a:lvl5pPr marL="1828851" indent="0">
              <a:buNone/>
              <a:defRPr sz="1600" b="1"/>
            </a:lvl5pPr>
            <a:lvl6pPr marL="2286063" indent="0">
              <a:buNone/>
              <a:defRPr sz="1600" b="1"/>
            </a:lvl6pPr>
            <a:lvl7pPr marL="2743277" indent="0">
              <a:buNone/>
              <a:defRPr sz="1600" b="1"/>
            </a:lvl7pPr>
            <a:lvl8pPr marL="3200489" indent="0">
              <a:buNone/>
              <a:defRPr sz="1600" b="1"/>
            </a:lvl8pPr>
            <a:lvl9pPr marL="365770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6860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1331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1572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3" indent="0">
              <a:buNone/>
              <a:defRPr sz="1400"/>
            </a:lvl2pPr>
            <a:lvl3pPr marL="914426" indent="0">
              <a:buNone/>
              <a:defRPr sz="1200"/>
            </a:lvl3pPr>
            <a:lvl4pPr marL="1371638" indent="0">
              <a:buNone/>
              <a:defRPr sz="1000"/>
            </a:lvl4pPr>
            <a:lvl5pPr marL="1828851" indent="0">
              <a:buNone/>
              <a:defRPr sz="1000"/>
            </a:lvl5pPr>
            <a:lvl6pPr marL="2286063" indent="0">
              <a:buNone/>
              <a:defRPr sz="1000"/>
            </a:lvl6pPr>
            <a:lvl7pPr marL="2743277" indent="0">
              <a:buNone/>
              <a:defRPr sz="1000"/>
            </a:lvl7pPr>
            <a:lvl8pPr marL="3200489" indent="0">
              <a:buNone/>
              <a:defRPr sz="1000"/>
            </a:lvl8pPr>
            <a:lvl9pPr marL="365770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25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7F6A01-BBEF-4022-9E35-3881453D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036A87-8EDD-4032-99F0-94023D5D0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33643AC-C55E-41B7-8AE3-CE5B41733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AC783-6AB2-43A7-A5BF-CE63BD08F724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7DD276-A459-4878-9972-5BAB5C26F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9889AD-0726-428A-9B1C-4558AFD1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74C6-66E7-4106-BD38-D56CBB39A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227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13" indent="0">
              <a:buNone/>
              <a:defRPr sz="2800"/>
            </a:lvl2pPr>
            <a:lvl3pPr marL="914426" indent="0">
              <a:buNone/>
              <a:defRPr sz="2400"/>
            </a:lvl3pPr>
            <a:lvl4pPr marL="1371638" indent="0">
              <a:buNone/>
              <a:defRPr sz="2000"/>
            </a:lvl4pPr>
            <a:lvl5pPr marL="1828851" indent="0">
              <a:buNone/>
              <a:defRPr sz="2000"/>
            </a:lvl5pPr>
            <a:lvl6pPr marL="2286063" indent="0">
              <a:buNone/>
              <a:defRPr sz="2000"/>
            </a:lvl6pPr>
            <a:lvl7pPr marL="2743277" indent="0">
              <a:buNone/>
              <a:defRPr sz="2000"/>
            </a:lvl7pPr>
            <a:lvl8pPr marL="3200489" indent="0">
              <a:buNone/>
              <a:defRPr sz="2000"/>
            </a:lvl8pPr>
            <a:lvl9pPr marL="3657702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3" indent="0">
              <a:buNone/>
              <a:defRPr sz="1400"/>
            </a:lvl2pPr>
            <a:lvl3pPr marL="914426" indent="0">
              <a:buNone/>
              <a:defRPr sz="1200"/>
            </a:lvl3pPr>
            <a:lvl4pPr marL="1371638" indent="0">
              <a:buNone/>
              <a:defRPr sz="1000"/>
            </a:lvl4pPr>
            <a:lvl5pPr marL="1828851" indent="0">
              <a:buNone/>
              <a:defRPr sz="1000"/>
            </a:lvl5pPr>
            <a:lvl6pPr marL="2286063" indent="0">
              <a:buNone/>
              <a:defRPr sz="1000"/>
            </a:lvl6pPr>
            <a:lvl7pPr marL="2743277" indent="0">
              <a:buNone/>
              <a:defRPr sz="1000"/>
            </a:lvl7pPr>
            <a:lvl8pPr marL="3200489" indent="0">
              <a:buNone/>
              <a:defRPr sz="1000"/>
            </a:lvl8pPr>
            <a:lvl9pPr marL="365770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0539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914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7597-B853-4E60-ADFE-1FA52FE0856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F20B5-0B64-4992-9B2A-0C412DF47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726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C70369-246A-4D42-949C-BB387FFB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8A3B73D-C8BA-45B8-8DE7-DD41174D6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8AB027A-43F2-40CB-B42A-D7097B44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B357-4193-41A6-BB0C-26D984564869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3C50A2-5C72-4047-B8E8-958BA9AEB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3A4EB74-49ED-4E2C-AA1D-23ABDD6E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4CEFA-8927-4D9B-B7C3-5250F5365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3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882640-A61E-4DF5-B490-FA703F6BA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88E0F6-5782-492B-823D-F4B69ABE1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AA0879D-1F43-462B-A106-08351FB02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A2D06559-FC1F-4AF8-9F8C-5F32CE65F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67612-E725-4F30-B99A-B40AEDA673AF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CFAB4EAA-0BAF-4DCC-A8FC-F4A4EFCFE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17E9839-AA81-477A-BD19-31FE1579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1BED5-FEE2-4383-8822-93B7824AF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96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28BB52-0E2D-4428-AEC7-B4F83B666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9EC737-A9B9-482A-A7EA-00441FAAA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3A1805B-BEBB-4D18-87ED-4D5E50C60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28F2B3E-E502-43AB-A001-B3FDE968E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197BD65-087F-45C8-B0AB-FB40E7586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F8165479-7D40-4625-9A54-9ADDBF809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D595D-B4E6-4461-8F8E-5426FBB9684E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AB2A1F52-3012-4D9E-8215-495008B2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8DCF5215-D4FE-423C-9A2E-F4083D44D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F4708-6A63-491B-A024-D5050E6F9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638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AF868B-D971-4350-9760-657FDBCC2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2512E59F-06E7-40B2-97DA-8D6647E77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D4EC-1C5E-4B8A-9CF9-8B3643601FD8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7173D3AC-7E4A-49F5-8A64-39DB5B484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68844B54-BD83-43F6-8F3B-2B07CA292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CC4EA-7531-4D90-955F-3383883EA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63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7AAB607C-8A1C-48BA-BFDC-3F00BB26C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E30A7-ED85-4C3A-9E98-98A5F48025C3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31167D97-7D07-4D73-9239-E01C3A593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311D76A8-402D-4476-9AB9-61A7A15A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3450F-A4CD-457C-8217-BFB5C6525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492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FCC2C3-F05F-46EA-9209-C9A03363B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B83F221-4787-4DC6-B273-38C287511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9E98EF0-7BC3-46B3-B435-71765A3894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E4416D0C-0724-48CE-9EE8-1E5F23557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1BF80-0C2C-44DD-A728-9F9410693EBA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8B85F823-CC38-4ECD-A079-545F46A78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2F3AF67-7D79-4861-B60D-2204B17B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F45FB-7374-40A1-BB53-328457D666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184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1700C0-A84A-44CA-A63A-33709BAF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5A7D30-E79F-4E5B-B0C8-CB3EDF56E3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7309B90-1237-43BB-A88E-D648C5F3A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54F07BC8-E848-4823-A920-B31BBEB8F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28DF5-BAE1-470A-B11A-B5A32066FDAF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4837139F-04AA-4529-807A-D51897EEA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46431F36-195B-4337-870D-D6E15C591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35F4-7D21-4463-AC8F-60699BFD8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696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xmlns="" id="{9992246C-98FB-4E53-91A0-140950EA0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xmlns="" id="{AAA09630-E2B2-437E-9109-9EB66793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D3591F3-0252-45FC-9199-2BE66CEED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EFADB7-69C6-4180-BBFE-024D879FE41E}" type="datetimeFigureOut">
              <a:rPr lang="ru-RU"/>
              <a:pPr>
                <a:defRPr/>
              </a:pPr>
              <a:t>16.02.2021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E6D9F20-484F-4F90-9089-24EE13591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83944F-6CF2-459A-BF92-157EE8408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448370-A599-4F1A-9827-72C2B0C05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26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D7597-B853-4E60-ADFE-1FA52FE08566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F20B5-0B64-4992-9B2A-0C412DF473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08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26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9" indent="-228606" algn="l" defTabSz="9144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2" indent="-228606" algn="l" defTabSz="9144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5" indent="-228606" algn="l" defTabSz="9144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7" indent="-228606" algn="l" defTabSz="9144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1" indent="-228606" algn="l" defTabSz="9144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83" indent="-228606" algn="l" defTabSz="9144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96" indent="-228606" algn="l" defTabSz="9144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08" indent="-228606" algn="l" defTabSz="9144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3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6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8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1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63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7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9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02" algn="l" defTabSz="9144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emf"/><Relationship Id="rId5" Type="http://schemas.openxmlformats.org/officeDocument/2006/relationships/image" Target="../media/image29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5C094C-BD94-44F4-8191-6DE1ECE66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514" y="5685826"/>
            <a:ext cx="8651431" cy="38444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Иванова Екатерина Сергеевна</a:t>
            </a:r>
          </a:p>
          <a:p>
            <a:pPr marL="0" indent="0" algn="r">
              <a:buNone/>
            </a:pP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отдела координации профилактики и укрепления общественного здоровья в регионах 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DDF706C-3D28-4128-B46D-E0A974AFC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7835" y="5322659"/>
            <a:ext cx="8871601" cy="35630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47248" y="2366772"/>
            <a:ext cx="8145923" cy="2220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365961"/>
            <a:ext cx="79165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аспекты заполнения новой формы отраслевой статистической отчетности №131/о «Сведения о проведении профилактического медицинского осмотра и диспансеризации определенных групп взрослого населения»</a:t>
            </a:r>
          </a:p>
          <a:p>
            <a:pPr algn="ctr"/>
            <a:endParaRPr lang="ru-RU" sz="2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73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007" y="1184367"/>
            <a:ext cx="11263393" cy="4702629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" y="539932"/>
            <a:ext cx="5599610" cy="45720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1590" y="5381897"/>
            <a:ext cx="5408022" cy="50509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85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361" y="1532710"/>
            <a:ext cx="11838039" cy="3648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3263" y="2099203"/>
            <a:ext cx="366490" cy="3958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5531" y="3375021"/>
            <a:ext cx="366490" cy="3958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163" y="4629047"/>
            <a:ext cx="366490" cy="3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6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047" y="1375955"/>
            <a:ext cx="11704789" cy="460683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756365" y="3030583"/>
            <a:ext cx="1611085" cy="1733006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1392" y="4785809"/>
            <a:ext cx="366490" cy="3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28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0745" y="313504"/>
            <a:ext cx="10801255" cy="587829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0" y="1950720"/>
            <a:ext cx="6000206" cy="299574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05989" y="5878283"/>
            <a:ext cx="2124892" cy="38317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58389" y="896983"/>
            <a:ext cx="1284514" cy="3048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2160" y="5995217"/>
            <a:ext cx="5923680" cy="605879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5225144" y="5878283"/>
            <a:ext cx="6871062" cy="75764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0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5623" y="243837"/>
            <a:ext cx="10732613" cy="627398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609808" y="1558834"/>
            <a:ext cx="1567542" cy="1619795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89972" y="1018883"/>
            <a:ext cx="4241073" cy="31351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05988" y="3779521"/>
            <a:ext cx="3004457" cy="46153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663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5955" y="191589"/>
            <a:ext cx="10450532" cy="6165668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75062" y="2238104"/>
            <a:ext cx="3823064" cy="78377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0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231" y="1791018"/>
            <a:ext cx="10516250" cy="3774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689" y="2120914"/>
            <a:ext cx="10522792" cy="25225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34" y="4983483"/>
            <a:ext cx="10511245" cy="782087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" y="4643420"/>
            <a:ext cx="12096206" cy="140033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9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53400"/>
            <a:ext cx="10325724" cy="28813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39" y="2929538"/>
            <a:ext cx="10247811" cy="1466059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969830" y="975360"/>
            <a:ext cx="2969620" cy="55734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149" y="2251615"/>
            <a:ext cx="366490" cy="3958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817" y="2621732"/>
            <a:ext cx="781589" cy="13058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4913" y="4428099"/>
            <a:ext cx="9636035" cy="224869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654467" y="2642960"/>
            <a:ext cx="2825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Впервые выявленным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8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552" y="1358539"/>
            <a:ext cx="11288797" cy="23683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426" y="3771451"/>
            <a:ext cx="11429903" cy="20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31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114" y="2141920"/>
            <a:ext cx="11552666" cy="2308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0803" y="2713190"/>
            <a:ext cx="366490" cy="395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7738" y="3466011"/>
            <a:ext cx="366490" cy="3527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7112" y="2769793"/>
            <a:ext cx="366490" cy="3958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38430" y="3483899"/>
            <a:ext cx="366490" cy="3348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8723" y="2865590"/>
            <a:ext cx="366490" cy="3958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8097" y="3492608"/>
            <a:ext cx="366490" cy="3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70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411" y="0"/>
            <a:ext cx="8574118" cy="641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774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0055" y="11717"/>
            <a:ext cx="7637054" cy="6571964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7898672" y="4293326"/>
            <a:ext cx="2029099" cy="31350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283233" y="5151121"/>
            <a:ext cx="2547257" cy="31350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6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150" y="1132109"/>
            <a:ext cx="10942728" cy="4685218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911904" y="1733006"/>
            <a:ext cx="7179845" cy="5934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933669" y="3474720"/>
            <a:ext cx="8002811" cy="8112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955434" y="4528457"/>
            <a:ext cx="7815583" cy="941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872701" y="2795451"/>
            <a:ext cx="5346705" cy="8983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9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410" y="1532709"/>
            <a:ext cx="11224935" cy="3337047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850934" y="4441367"/>
            <a:ext cx="7815583" cy="9418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1816090" y="2029097"/>
            <a:ext cx="5185601" cy="767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3849189" y="2403566"/>
            <a:ext cx="3518262" cy="3483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03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8279" y="217714"/>
            <a:ext cx="9750470" cy="6400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3441" y="2891243"/>
            <a:ext cx="290286" cy="3135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6778" y="2856408"/>
            <a:ext cx="241908" cy="2612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5841" y="4833697"/>
            <a:ext cx="366490" cy="3958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2251" y="5206080"/>
            <a:ext cx="283760" cy="30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68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5349" y="0"/>
            <a:ext cx="10757530" cy="6035039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 rot="16200000">
            <a:off x="391887" y="3196046"/>
            <a:ext cx="2647406" cy="69668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83131" y="1222948"/>
            <a:ext cx="748938" cy="127639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049488" y="2351311"/>
            <a:ext cx="661850" cy="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889860" y="2346963"/>
            <a:ext cx="661850" cy="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010194" y="5181600"/>
            <a:ext cx="3213463" cy="26125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711338" y="5434149"/>
            <a:ext cx="4162696" cy="870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167050" y="5630094"/>
            <a:ext cx="2738847" cy="435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74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5919" y="209007"/>
            <a:ext cx="9736184" cy="6329584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3892731" y="679269"/>
            <a:ext cx="5190309" cy="870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0075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785" y="1166952"/>
            <a:ext cx="11174209" cy="45894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6334" y="5138503"/>
            <a:ext cx="366490" cy="3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04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266" y="1279137"/>
            <a:ext cx="11875854" cy="2866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269" y="4145280"/>
            <a:ext cx="11485885" cy="237744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442858" y="1924594"/>
            <a:ext cx="1567542" cy="1933303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5268686"/>
            <a:ext cx="3422469" cy="47897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0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3269</TotalTime>
  <Words>39</Words>
  <Application>Microsoft Office PowerPoint</Application>
  <PresentationFormat>Произвольный</PresentationFormat>
  <Paragraphs>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Специальное оформление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Дроздова</dc:creator>
  <cp:lastModifiedBy>ESIvanova</cp:lastModifiedBy>
  <cp:revision>357</cp:revision>
  <cp:lastPrinted>2020-06-22T13:32:47Z</cp:lastPrinted>
  <dcterms:created xsi:type="dcterms:W3CDTF">2020-06-21T03:44:46Z</dcterms:created>
  <dcterms:modified xsi:type="dcterms:W3CDTF">2021-02-16T08:51:33Z</dcterms:modified>
</cp:coreProperties>
</file>